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E69674-533A-4EB7-8D24-C075D2F6E194}" v="155" dt="2021-03-30T23:03:01.774"/>
    <p1510:client id="{3876FF3B-6253-41C2-AC8A-0A091CF4853C}" v="164" dt="2021-03-31T01:48:40.250"/>
    <p1510:client id="{395458B8-706B-412A-A79D-43E82BBAB19A}" v="12" dt="2021-03-31T02:03:39.013"/>
    <p1510:client id="{5769F8F6-CCC1-4244-9FCD-0081A7CA495D}" v="17" dt="2021-03-31T01:56:30.044"/>
    <p1510:client id="{CD96918F-0F73-454E-97AF-F62B752EC5AE}" v="2" dt="2021-03-31T02:00:40.1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7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608622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676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77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74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07968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4/26/2021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727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4/26/2021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22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4/26/2021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858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4/26/2021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716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4/26/2021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115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4/26/2021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05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4/26/2021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31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Galactic Data Representation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Cody Doerr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4">
            <a:extLst>
              <a:ext uri="{FF2B5EF4-FFF2-40B4-BE49-F238E27FC236}">
                <a16:creationId xmlns:a16="http://schemas.microsoft.com/office/drawing/2014/main" id="{FAB3D354-D29A-4E34-8ABD-DD9A222DF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8992" y="1155446"/>
            <a:ext cx="5207940" cy="5167996"/>
          </a:xfrm>
          <a:prstGeom prst="rect">
            <a:avLst/>
          </a:prstGeom>
        </p:spPr>
      </p:pic>
      <p:sp>
        <p:nvSpPr>
          <p:cNvPr id="6" name="Rectangle 8">
            <a:extLst>
              <a:ext uri="{FF2B5EF4-FFF2-40B4-BE49-F238E27FC236}">
                <a16:creationId xmlns:a16="http://schemas.microsoft.com/office/drawing/2014/main" id="{989683EB-D202-4B4D-B1BD-8BA6965FB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292840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4" descr="The planet earth taken from the outer space">
            <a:extLst>
              <a:ext uri="{FF2B5EF4-FFF2-40B4-BE49-F238E27FC236}">
                <a16:creationId xmlns:a16="http://schemas.microsoft.com/office/drawing/2014/main" id="{AC292C63-4FC8-4079-9D7A-20D6D3515A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r="-1" b="7045"/>
          <a:stretch/>
        </p:blipFill>
        <p:spPr>
          <a:xfrm>
            <a:off x="20" y="10"/>
            <a:ext cx="1129282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452D68-6F61-4338-81D2-122F27913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162" y="-29556"/>
            <a:ext cx="9692640" cy="1325562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cs typeface="Calibri Light"/>
              </a:rPr>
              <a:t>Moon&lt;Earth&lt;Jupiter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2118B-0421-4768-AF3E-16C3B1B67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005739"/>
            <a:ext cx="2574620" cy="9006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/>
                </a:solidFill>
                <a:cs typeface="Calibri"/>
              </a:rPr>
              <a:t>Each Moon represents around 20.48 KB of data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76D24369-E0D3-4B4E-B0A7-AED1F5EAB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215" y="3078917"/>
            <a:ext cx="1303867" cy="131164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0B3DA3C-8B87-4FC9-9D76-953B380796A8}"/>
              </a:ext>
            </a:extLst>
          </p:cNvPr>
          <p:cNvSpPr txBox="1">
            <a:spLocks/>
          </p:cNvSpPr>
          <p:nvPr/>
        </p:nvSpPr>
        <p:spPr>
          <a:xfrm>
            <a:off x="1263753" y="3804435"/>
            <a:ext cx="2565213" cy="6183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  <a:cs typeface="Calibri"/>
              </a:rPr>
              <a:t>Jupiter Represents 1 GB of data.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9C616B4-EA2A-4072-866B-926B3E6C0CF3}"/>
              </a:ext>
            </a:extLst>
          </p:cNvPr>
          <p:cNvSpPr txBox="1">
            <a:spLocks/>
          </p:cNvSpPr>
          <p:nvPr/>
        </p:nvSpPr>
        <p:spPr>
          <a:xfrm>
            <a:off x="1265635" y="2912613"/>
            <a:ext cx="2574620" cy="9664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  <a:cs typeface="Calibri"/>
              </a:rPr>
              <a:t>Each Earth represents one MB of data.</a:t>
            </a:r>
          </a:p>
          <a:p>
            <a:endParaRPr lang="en-US">
              <a:solidFill>
                <a:schemeClr val="bg1"/>
              </a:solidFill>
              <a:cs typeface="Calibri"/>
            </a:endParaRPr>
          </a:p>
        </p:txBody>
      </p:sp>
      <p:pic>
        <p:nvPicPr>
          <p:cNvPr id="13" name="Picture 13" descr="A picture containing several&#10;&#10;Description automatically generated">
            <a:extLst>
              <a:ext uri="{FF2B5EF4-FFF2-40B4-BE49-F238E27FC236}">
                <a16:creationId xmlns:a16="http://schemas.microsoft.com/office/drawing/2014/main" id="{C962F2D4-A2F3-46DB-BBAA-6CF9F3786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2399" y="2057400"/>
            <a:ext cx="3373496" cy="3373496"/>
          </a:xfrm>
          <a:prstGeom prst="rect">
            <a:avLst/>
          </a:prstGeom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7C36EE5A-6C6A-45E2-B1D3-7269ECBA6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4851" y="1240416"/>
            <a:ext cx="5029200" cy="499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3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12" grpId="0"/>
    </p:bld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Century Schoolbook</vt:lpstr>
      <vt:lpstr>Wingdings 2</vt:lpstr>
      <vt:lpstr>View</vt:lpstr>
      <vt:lpstr>Galactic Data Representation</vt:lpstr>
      <vt:lpstr>Moon&lt;Earth&lt;Jupiter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Doerr, Cody</cp:lastModifiedBy>
  <cp:revision>1</cp:revision>
  <dcterms:created xsi:type="dcterms:W3CDTF">2021-03-30T22:46:25Z</dcterms:created>
  <dcterms:modified xsi:type="dcterms:W3CDTF">2021-04-29T16:18:21Z</dcterms:modified>
</cp:coreProperties>
</file>

<file path=docProps/thumbnail.jpeg>
</file>